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7"/>
  </p:notesMasterIdLst>
  <p:handoutMasterIdLst>
    <p:handoutMasterId r:id="rId68"/>
  </p:handoutMasterIdLst>
  <p:sldIdLst>
    <p:sldId id="701" r:id="rId2"/>
    <p:sldId id="652" r:id="rId3"/>
    <p:sldId id="716" r:id="rId4"/>
    <p:sldId id="717" r:id="rId5"/>
    <p:sldId id="660" r:id="rId6"/>
    <p:sldId id="656" r:id="rId7"/>
    <p:sldId id="697" r:id="rId8"/>
    <p:sldId id="698" r:id="rId9"/>
    <p:sldId id="734" r:id="rId10"/>
    <p:sldId id="657" r:id="rId11"/>
    <p:sldId id="732" r:id="rId12"/>
    <p:sldId id="733" r:id="rId13"/>
    <p:sldId id="658" r:id="rId14"/>
    <p:sldId id="659" r:id="rId15"/>
    <p:sldId id="686" r:id="rId16"/>
    <p:sldId id="585" r:id="rId17"/>
    <p:sldId id="665" r:id="rId18"/>
    <p:sldId id="672" r:id="rId19"/>
    <p:sldId id="673" r:id="rId20"/>
    <p:sldId id="674" r:id="rId21"/>
    <p:sldId id="684" r:id="rId22"/>
    <p:sldId id="675" r:id="rId23"/>
    <p:sldId id="676" r:id="rId24"/>
    <p:sldId id="677" r:id="rId25"/>
    <p:sldId id="682" r:id="rId26"/>
    <p:sldId id="726" r:id="rId27"/>
    <p:sldId id="681" r:id="rId28"/>
    <p:sldId id="690" r:id="rId29"/>
    <p:sldId id="680" r:id="rId30"/>
    <p:sldId id="727" r:id="rId31"/>
    <p:sldId id="667" r:id="rId32"/>
    <p:sldId id="668" r:id="rId33"/>
    <p:sldId id="678" r:id="rId34"/>
    <p:sldId id="729" r:id="rId35"/>
    <p:sldId id="713" r:id="rId36"/>
    <p:sldId id="670" r:id="rId37"/>
    <p:sldId id="669" r:id="rId38"/>
    <p:sldId id="671" r:id="rId39"/>
    <p:sldId id="646" r:id="rId40"/>
    <p:sldId id="647" r:id="rId41"/>
    <p:sldId id="649" r:id="rId42"/>
    <p:sldId id="679" r:id="rId43"/>
    <p:sldId id="712" r:id="rId44"/>
    <p:sldId id="650" r:id="rId45"/>
    <p:sldId id="683" r:id="rId46"/>
    <p:sldId id="711" r:id="rId47"/>
    <p:sldId id="654" r:id="rId48"/>
    <p:sldId id="719" r:id="rId49"/>
    <p:sldId id="720" r:id="rId50"/>
    <p:sldId id="721" r:id="rId51"/>
    <p:sldId id="722" r:id="rId52"/>
    <p:sldId id="723" r:id="rId53"/>
    <p:sldId id="724" r:id="rId54"/>
    <p:sldId id="725" r:id="rId55"/>
    <p:sldId id="703" r:id="rId56"/>
    <p:sldId id="696" r:id="rId57"/>
    <p:sldId id="692" r:id="rId58"/>
    <p:sldId id="693" r:id="rId59"/>
    <p:sldId id="694" r:id="rId60"/>
    <p:sldId id="695" r:id="rId61"/>
    <p:sldId id="700" r:id="rId62"/>
    <p:sldId id="655" r:id="rId63"/>
    <p:sldId id="707" r:id="rId64"/>
    <p:sldId id="731" r:id="rId65"/>
    <p:sldId id="715"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8" autoAdjust="0"/>
    <p:restoredTop sz="75069" autoAdjust="0"/>
  </p:normalViewPr>
  <p:slideViewPr>
    <p:cSldViewPr snapToGrid="0">
      <p:cViewPr>
        <p:scale>
          <a:sx n="143" d="100"/>
          <a:sy n="143" d="100"/>
        </p:scale>
        <p:origin x="432" y="-19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1</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19</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20</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41</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43</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44</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That’s</a:t>
            </a:r>
            <a:r>
              <a:rPr lang="zh-CN" altLang="en-US" baseline="0" dirty="0" smtClean="0"/>
              <a:t> </a:t>
            </a:r>
            <a:r>
              <a:rPr lang="en-US" altLang="zh-CN" baseline="0" dirty="0" smtClean="0"/>
              <a:t>the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bring</a:t>
            </a:r>
            <a:r>
              <a:rPr lang="zh-CN" altLang="en-US" baseline="0" dirty="0" smtClean="0"/>
              <a:t> </a:t>
            </a:r>
            <a:r>
              <a:rPr lang="en-US" altLang="zh-CN" baseline="0" dirty="0" smtClean="0"/>
              <a:t>into</a:t>
            </a:r>
            <a:r>
              <a:rPr lang="zh-CN" altLang="en-US" baseline="0" dirty="0" smtClean="0"/>
              <a:t> </a:t>
            </a:r>
            <a:r>
              <a:rPr lang="en-US" altLang="zh-CN" baseline="0" dirty="0" smtClean="0"/>
              <a:t>your</a:t>
            </a:r>
            <a:r>
              <a:rPr lang="zh-CN" altLang="en-US" baseline="0" dirty="0" smtClean="0"/>
              <a:t> </a:t>
            </a:r>
            <a:r>
              <a:rPr lang="en-US" altLang="zh-CN" baseline="0" dirty="0" smtClean="0"/>
              <a:t>organization.</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And</a:t>
            </a:r>
            <a:r>
              <a:rPr lang="zh-CN" altLang="en-US" baseline="0" dirty="0" smtClean="0"/>
              <a:t> </a:t>
            </a:r>
            <a:r>
              <a:rPr lang="en-US" altLang="zh-CN" baseline="0" dirty="0" smtClean="0"/>
              <a:t>what</a:t>
            </a:r>
            <a:r>
              <a:rPr lang="zh-CN" altLang="en-US" baseline="0" dirty="0" smtClean="0"/>
              <a:t> </a:t>
            </a:r>
            <a:r>
              <a:rPr lang="en-US" altLang="zh-CN" baseline="0" dirty="0" smtClean="0"/>
              <a:t>that</a:t>
            </a:r>
            <a:r>
              <a:rPr lang="zh-CN" altLang="en-US" baseline="0" dirty="0" smtClean="0"/>
              <a:t> </a:t>
            </a:r>
            <a:r>
              <a:rPr lang="en-US" altLang="zh-CN" baseline="0" dirty="0" smtClean="0"/>
              <a:t>power</a:t>
            </a:r>
            <a:r>
              <a:rPr lang="zh-CN" altLang="en-US" baseline="0" dirty="0" smtClean="0"/>
              <a:t> </a:t>
            </a:r>
            <a:r>
              <a:rPr lang="en-US" altLang="zh-CN" baseline="0" dirty="0" smtClean="0"/>
              <a:t>looks</a:t>
            </a:r>
            <a:r>
              <a:rPr lang="zh-CN" altLang="en-US" baseline="0" dirty="0" smtClean="0"/>
              <a:t> </a:t>
            </a:r>
            <a:r>
              <a:rPr lang="en-US" altLang="zh-CN" baseline="0" dirty="0" smtClean="0"/>
              <a:t>like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transactional</a:t>
            </a:r>
            <a:r>
              <a:rPr lang="zh-CN" altLang="en-US" baseline="0" dirty="0" smtClean="0"/>
              <a:t> </a:t>
            </a:r>
            <a:r>
              <a:rPr lang="en-US" altLang="zh-CN" baseline="0" dirty="0" smtClean="0"/>
              <a:t>backbone</a:t>
            </a:r>
            <a:r>
              <a:rPr lang="zh-CN" altLang="en-US" baseline="0" dirty="0" smtClean="0"/>
              <a:t> </a:t>
            </a:r>
            <a:r>
              <a:rPr lang="en-US" altLang="zh-CN" baseline="0" dirty="0" smtClean="0"/>
              <a:t>that</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a</a:t>
            </a:r>
            <a:r>
              <a:rPr lang="zh-CN" altLang="en-US" baseline="0" dirty="0" smtClean="0"/>
              <a:t> </a:t>
            </a:r>
            <a:r>
              <a:rPr lang="en-US" altLang="zh-CN" baseline="0" dirty="0" smtClean="0"/>
              <a:t>truly</a:t>
            </a:r>
            <a:r>
              <a:rPr lang="zh-CN" altLang="en-US" baseline="0" dirty="0" smtClean="0"/>
              <a:t> </a:t>
            </a:r>
            <a:r>
              <a:rPr lang="en-US" altLang="zh-CN" baseline="0" dirty="0" smtClean="0"/>
              <a:t>distributed</a:t>
            </a:r>
            <a:r>
              <a:rPr lang="zh-CN" altLang="en-US" baseline="0" dirty="0" smtClean="0"/>
              <a:t> </a:t>
            </a:r>
            <a:r>
              <a:rPr lang="en-US" altLang="zh-CN" baseline="0" dirty="0" smtClean="0"/>
              <a:t>database.</a:t>
            </a:r>
            <a:r>
              <a:rPr lang="zh-CN" altLang="en-US" baseline="0" dirty="0" smtClean="0"/>
              <a:t> </a:t>
            </a:r>
            <a:r>
              <a:rPr lang="en-US" altLang="zh-CN" baseline="0" dirty="0" smtClean="0"/>
              <a:t>It</a:t>
            </a:r>
            <a:r>
              <a:rPr lang="zh-CN" altLang="en-US" baseline="0" dirty="0" smtClean="0"/>
              <a:t> </a:t>
            </a:r>
            <a:r>
              <a:rPr lang="en-US" altLang="zh-CN" baseline="0" dirty="0" smtClean="0"/>
              <a:t>creates</a:t>
            </a:r>
            <a:r>
              <a:rPr lang="zh-CN" altLang="en-US" baseline="0" dirty="0" smtClean="0"/>
              <a:t> </a:t>
            </a:r>
            <a:r>
              <a:rPr lang="en-US" altLang="zh-CN" baseline="0" dirty="0" smtClean="0"/>
              <a:t>industry</a:t>
            </a:r>
            <a:r>
              <a:rPr lang="zh-CN" altLang="en-US" baseline="0" dirty="0" smtClean="0"/>
              <a:t> </a:t>
            </a:r>
            <a:r>
              <a:rPr lang="en-US" altLang="zh-CN" baseline="0" dirty="0" smtClean="0"/>
              <a:t>leading</a:t>
            </a:r>
            <a:r>
              <a:rPr lang="zh-CN" altLang="en-US" baseline="0" dirty="0" smtClean="0"/>
              <a:t> </a:t>
            </a:r>
            <a:r>
              <a:rPr lang="en-US" altLang="zh-CN" baseline="0" dirty="0" smtClean="0"/>
              <a:t>performance</a:t>
            </a:r>
            <a:r>
              <a:rPr lang="zh-CN" altLang="en-US" baseline="0" dirty="0" smtClean="0"/>
              <a:t> </a:t>
            </a:r>
            <a:r>
              <a:rPr lang="en-US" altLang="zh-CN" baseline="0" dirty="0" smtClean="0"/>
              <a:t>with</a:t>
            </a:r>
            <a:r>
              <a:rPr lang="zh-CN" altLang="en-US" baseline="0" dirty="0" smtClean="0"/>
              <a:t> </a:t>
            </a:r>
            <a:r>
              <a:rPr lang="en-US" altLang="zh-CN" baseline="0" dirty="0" smtClean="0"/>
              <a:t>really</a:t>
            </a:r>
            <a:r>
              <a:rPr lang="zh-CN" altLang="en-US" baseline="0" dirty="0" smtClean="0"/>
              <a:t> </a:t>
            </a:r>
            <a:r>
              <a:rPr lang="en-US" altLang="zh-CN" baseline="0" dirty="0" smtClean="0"/>
              <a:t>predictable</a:t>
            </a:r>
            <a:r>
              <a:rPr lang="zh-CN" altLang="en-US" baseline="0" dirty="0" smtClean="0"/>
              <a:t> </a:t>
            </a:r>
            <a:r>
              <a:rPr lang="en-US" altLang="zh-CN" baseline="0" dirty="0" smtClean="0"/>
              <a:t>scalability,</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when</a:t>
            </a:r>
            <a:r>
              <a:rPr lang="zh-CN" altLang="en-US" baseline="0" dirty="0" smtClean="0"/>
              <a:t> </a:t>
            </a:r>
            <a:r>
              <a:rPr lang="en-US" altLang="zh-CN" baseline="0" dirty="0" smtClean="0"/>
              <a:t>your</a:t>
            </a:r>
            <a:r>
              <a:rPr lang="zh-CN" altLang="en-US" baseline="0" dirty="0" smtClean="0"/>
              <a:t> </a:t>
            </a:r>
            <a:r>
              <a:rPr lang="en-US" altLang="zh-CN" baseline="0" dirty="0" smtClean="0"/>
              <a:t>business</a:t>
            </a:r>
            <a:r>
              <a:rPr lang="zh-CN" altLang="en-US" baseline="0" dirty="0" smtClean="0"/>
              <a:t> </a:t>
            </a:r>
            <a:r>
              <a:rPr lang="en-US" altLang="zh-CN" baseline="0" dirty="0" smtClean="0"/>
              <a:t>needs</a:t>
            </a:r>
            <a:r>
              <a:rPr lang="zh-CN" altLang="en-US" baseline="0" dirty="0" smtClean="0"/>
              <a:t> </a:t>
            </a:r>
            <a:r>
              <a:rPr lang="en-US" altLang="zh-CN" baseline="0" dirty="0" smtClean="0"/>
              <a:t>a</a:t>
            </a:r>
            <a:r>
              <a:rPr lang="zh-CN" altLang="en-US" baseline="0" dirty="0" smtClean="0"/>
              <a:t> </a:t>
            </a:r>
            <a:r>
              <a:rPr lang="en-US" altLang="zh-CN" baseline="0" dirty="0" smtClean="0"/>
              <a:t>change,</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stuck</a:t>
            </a:r>
            <a:r>
              <a:rPr lang="zh-CN" altLang="en-US" baseline="0" dirty="0" smtClean="0"/>
              <a:t> </a:t>
            </a:r>
            <a:r>
              <a:rPr lang="en-US" altLang="zh-CN" baseline="0" dirty="0" smtClean="0"/>
              <a:t>wondering</a:t>
            </a:r>
            <a:r>
              <a:rPr lang="zh-CN" altLang="en-US" baseline="0" dirty="0" smtClean="0"/>
              <a:t> </a:t>
            </a:r>
            <a:r>
              <a:rPr lang="en-US" altLang="zh-CN" baseline="0" dirty="0" smtClean="0"/>
              <a:t>what</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feel</a:t>
            </a:r>
            <a:r>
              <a:rPr lang="zh-CN" altLang="en-US" baseline="0" dirty="0" smtClean="0"/>
              <a:t> </a:t>
            </a:r>
            <a:r>
              <a:rPr lang="en-US" altLang="zh-CN" baseline="0" dirty="0" smtClean="0"/>
              <a:t>like,</a:t>
            </a:r>
            <a:r>
              <a:rPr lang="zh-CN" altLang="en-US" baseline="0" dirty="0" smtClean="0"/>
              <a:t> </a:t>
            </a:r>
            <a:r>
              <a:rPr lang="en-US" altLang="zh-CN" baseline="0" dirty="0" smtClean="0"/>
              <a:t>and</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hammering</a:t>
            </a:r>
            <a:r>
              <a:rPr lang="zh-CN" altLang="en-US" baseline="0" dirty="0" smtClean="0"/>
              <a:t> </a:t>
            </a:r>
            <a:r>
              <a:rPr lang="en-US" altLang="zh-CN" baseline="0" dirty="0" smtClean="0"/>
              <a:t>your</a:t>
            </a:r>
            <a:r>
              <a:rPr lang="zh-CN" altLang="en-US" baseline="0" dirty="0" smtClean="0"/>
              <a:t> </a:t>
            </a:r>
            <a:r>
              <a:rPr lang="en-US" altLang="zh-CN" baseline="0" dirty="0" smtClean="0"/>
              <a:t>operations</a:t>
            </a:r>
            <a:r>
              <a:rPr lang="zh-CN" altLang="en-US" baseline="0" dirty="0" smtClean="0"/>
              <a:t> </a:t>
            </a:r>
            <a:r>
              <a:rPr lang="en-US" altLang="zh-CN" baseline="0" dirty="0" smtClean="0"/>
              <a:t>teams</a:t>
            </a:r>
            <a:r>
              <a:rPr lang="zh-CN" altLang="en-US" baseline="0" dirty="0" smtClean="0"/>
              <a:t> </a:t>
            </a:r>
            <a:r>
              <a:rPr lang="en-US" altLang="zh-CN" baseline="0"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do</a:t>
            </a:r>
            <a:r>
              <a:rPr lang="zh-CN" altLang="en-US" baseline="0" dirty="0" smtClean="0"/>
              <a:t> </a:t>
            </a:r>
            <a:r>
              <a:rPr lang="en-US" altLang="zh-CN" baseline="0" dirty="0" smtClean="0"/>
              <a:t>it.</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This</a:t>
            </a:r>
            <a:r>
              <a:rPr lang="zh-CN" altLang="en-US" baseline="0" dirty="0" smtClean="0"/>
              <a:t> </a:t>
            </a:r>
            <a:r>
              <a:rPr lang="en-US" altLang="zh-CN" baseline="0" dirty="0" smtClean="0"/>
              <a:t>ultimately</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the</a:t>
            </a:r>
            <a:r>
              <a:rPr lang="zh-CN" altLang="en-US" baseline="0" dirty="0" smtClean="0"/>
              <a:t> </a:t>
            </a:r>
            <a:r>
              <a:rPr lang="en-US" altLang="zh-CN" baseline="0" dirty="0" smtClean="0"/>
              <a:t>business,</a:t>
            </a:r>
            <a:r>
              <a:rPr lang="zh-CN" altLang="en-US" baseline="0" dirty="0" smtClean="0"/>
              <a:t> </a:t>
            </a:r>
            <a:r>
              <a:rPr lang="en-US" altLang="zh-CN" baseline="0" dirty="0" smtClean="0"/>
              <a:t>flexibility</a:t>
            </a:r>
            <a:r>
              <a:rPr lang="zh-CN" altLang="en-US" baseline="0" dirty="0" smtClean="0"/>
              <a:t> </a:t>
            </a:r>
            <a:r>
              <a:rPr lang="en-US" altLang="zh-CN" baseline="0" dirty="0" smtClean="0"/>
              <a:t>that</a:t>
            </a:r>
            <a:r>
              <a:rPr lang="zh-CN" altLang="en-US" baseline="0" dirty="0" smtClean="0"/>
              <a:t> </a:t>
            </a:r>
            <a:r>
              <a:rPr lang="en-US" altLang="zh-CN" baseline="0" dirty="0" smtClean="0"/>
              <a:t>you</a:t>
            </a:r>
            <a:r>
              <a:rPr lang="zh-CN" altLang="en-US" baseline="0" dirty="0" smtClean="0"/>
              <a:t> </a:t>
            </a:r>
            <a:r>
              <a:rPr lang="en-US" altLang="zh-CN" baseline="0" dirty="0" smtClean="0"/>
              <a:t>will</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compete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world.</a:t>
            </a:r>
            <a:r>
              <a:rPr lang="zh-CN" alt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2</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46</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57</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ElasticSearch and do synchronization between the main database and the search database.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58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64</a:t>
            </a:fld>
            <a:endParaRPr lang="en-US" dirty="0"/>
          </a:p>
        </p:txBody>
      </p:sp>
    </p:spTree>
    <p:extLst>
      <p:ext uri="{BB962C8B-B14F-4D97-AF65-F5344CB8AC3E}">
        <p14:creationId xmlns:p14="http://schemas.microsoft.com/office/powerpoint/2010/main" val="180071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9</a:t>
            </a:fld>
            <a:endParaRPr lang="en-US"/>
          </a:p>
        </p:txBody>
      </p:sp>
    </p:spTree>
    <p:extLst>
      <p:ext uri="{BB962C8B-B14F-4D97-AF65-F5344CB8AC3E}">
        <p14:creationId xmlns:p14="http://schemas.microsoft.com/office/powerpoint/2010/main" val="67876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10</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78896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12</a:t>
            </a:fld>
            <a:endParaRPr lang="en-US"/>
          </a:p>
        </p:txBody>
      </p:sp>
    </p:spTree>
    <p:extLst>
      <p:ext uri="{BB962C8B-B14F-4D97-AF65-F5344CB8AC3E}">
        <p14:creationId xmlns:p14="http://schemas.microsoft.com/office/powerpoint/2010/main" val="692529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15</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3633072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0" Type="http://schemas.openxmlformats.org/officeDocument/2006/relationships/image" Target="../media/image24.wmf"/><Relationship Id="rId21" Type="http://schemas.openxmlformats.org/officeDocument/2006/relationships/image" Target="../media/image25.wmf"/><Relationship Id="rId22" Type="http://schemas.openxmlformats.org/officeDocument/2006/relationships/image" Target="../media/image26.wmf"/><Relationship Id="rId23" Type="http://schemas.openxmlformats.org/officeDocument/2006/relationships/image" Target="../media/image27.wmf"/><Relationship Id="rId24" Type="http://schemas.openxmlformats.org/officeDocument/2006/relationships/image" Target="../media/image28.wmf"/><Relationship Id="rId25" Type="http://schemas.openxmlformats.org/officeDocument/2006/relationships/image" Target="../media/image29.wmf"/><Relationship Id="rId26" Type="http://schemas.openxmlformats.org/officeDocument/2006/relationships/image" Target="../media/image30.wmf"/><Relationship Id="rId27" Type="http://schemas.openxmlformats.org/officeDocument/2006/relationships/image" Target="../media/image31.wmf"/><Relationship Id="rId28" Type="http://schemas.openxmlformats.org/officeDocument/2006/relationships/image" Target="../media/image32.png"/><Relationship Id="rId29" Type="http://schemas.openxmlformats.org/officeDocument/2006/relationships/image" Target="../media/image33.wm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jpeg"/><Relationship Id="rId30" Type="http://schemas.openxmlformats.org/officeDocument/2006/relationships/image" Target="../media/image34.png"/><Relationship Id="rId31" Type="http://schemas.openxmlformats.org/officeDocument/2006/relationships/image" Target="../media/image35.wmf"/><Relationship Id="rId32" Type="http://schemas.openxmlformats.org/officeDocument/2006/relationships/image" Target="../media/image36.wmf"/><Relationship Id="rId9"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33" Type="http://schemas.openxmlformats.org/officeDocument/2006/relationships/image" Target="../media/image37.wmf"/><Relationship Id="rId34" Type="http://schemas.openxmlformats.org/officeDocument/2006/relationships/image" Target="../media/image38.wmf"/><Relationship Id="rId35" Type="http://schemas.openxmlformats.org/officeDocument/2006/relationships/image" Target="../media/image39.wmf"/><Relationship Id="rId36" Type="http://schemas.openxmlformats.org/officeDocument/2006/relationships/image" Target="../media/image40.wmf"/><Relationship Id="rId10" Type="http://schemas.openxmlformats.org/officeDocument/2006/relationships/image" Target="../media/image14.png"/><Relationship Id="rId11" Type="http://schemas.openxmlformats.org/officeDocument/2006/relationships/image" Target="../media/image15.jp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jpeg"/><Relationship Id="rId15" Type="http://schemas.openxmlformats.org/officeDocument/2006/relationships/image" Target="../media/image19.png"/><Relationship Id="rId16" Type="http://schemas.openxmlformats.org/officeDocument/2006/relationships/image" Target="../media/image20.wmf"/><Relationship Id="rId17" Type="http://schemas.openxmlformats.org/officeDocument/2006/relationships/image" Target="../media/image21.wmf"/><Relationship Id="rId18" Type="http://schemas.openxmlformats.org/officeDocument/2006/relationships/image" Target="../media/image22.wmf"/><Relationship Id="rId19" Type="http://schemas.openxmlformats.org/officeDocument/2006/relationships/image" Target="../media/image23.wmf"/><Relationship Id="rId37" Type="http://schemas.openxmlformats.org/officeDocument/2006/relationships/image" Target="../media/image41.wmf"/><Relationship Id="rId38" Type="http://schemas.openxmlformats.org/officeDocument/2006/relationships/image" Target="../media/image42.wmf"/><Relationship Id="rId39" Type="http://schemas.openxmlformats.org/officeDocument/2006/relationships/image" Target="../media/image43.wmf"/><Relationship Id="rId40" Type="http://schemas.openxmlformats.org/officeDocument/2006/relationships/image" Target="../media/image44.wmf"/><Relationship Id="rId41" Type="http://schemas.openxmlformats.org/officeDocument/2006/relationships/image" Target="../media/image4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29"/>
            <a:ext cx="8229600" cy="1593935"/>
          </a:xfrm>
        </p:spPr>
        <p:txBody>
          <a:bodyPr>
            <a:normAutofit/>
          </a:bodyPr>
          <a:lstStyle/>
          <a:p>
            <a:r>
              <a:rPr lang="en-US" dirty="0" err="1" smtClean="0"/>
              <a:t>Kunal</a:t>
            </a:r>
            <a:r>
              <a:rPr lang="en-US" dirty="0" smtClean="0"/>
              <a:t> </a:t>
            </a:r>
            <a:r>
              <a:rPr lang="en-US" dirty="0" err="1" smtClean="0"/>
              <a:t>Kusoorkar</a:t>
            </a:r>
            <a:endParaRPr lang="en-US" dirty="0"/>
          </a:p>
          <a:p>
            <a:r>
              <a:rPr lang="en-US" dirty="0" smtClean="0"/>
              <a:t>Principal Solutions Engineer</a:t>
            </a:r>
          </a:p>
          <a:p>
            <a:r>
              <a:rPr lang="en-US" dirty="0" err="1" smtClean="0"/>
              <a:t>kunal.kusoorkar@datastax.com</a:t>
            </a:r>
            <a:endParaRPr lang="en-US" dirty="0" smtClean="0"/>
          </a:p>
          <a:p>
            <a:r>
              <a:rPr lang="en-US" dirty="0" smtClean="0"/>
              <a:t>630.251.5609</a:t>
            </a:r>
          </a:p>
          <a:p>
            <a:endParaRPr lang="en-US" dirty="0" smtClean="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10</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429875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12</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491154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14</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15</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17</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18</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2623679" cy="37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 Family /Table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Agenda (for the next 2 hours)</a:t>
            </a:r>
            <a:endParaRPr lang="en-US" sz="2400" dirty="0">
              <a:latin typeface="Helvetica Neue"/>
              <a:cs typeface="Helvetica Neue"/>
            </a:endParaRPr>
          </a:p>
        </p:txBody>
      </p:sp>
      <p:sp>
        <p:nvSpPr>
          <p:cNvPr id="51" name="TextBox 50"/>
          <p:cNvSpPr txBox="1"/>
          <p:nvPr/>
        </p:nvSpPr>
        <p:spPr>
          <a:xfrm>
            <a:off x="204716" y="877520"/>
            <a:ext cx="8939284" cy="2529919"/>
          </a:xfrm>
          <a:prstGeom prst="rect">
            <a:avLst/>
          </a:prstGeom>
          <a:noFill/>
        </p:spPr>
        <p:txBody>
          <a:bodyPr wrap="square" lIns="91435" tIns="45718" rIns="91435" bIns="45718" rtlCol="0">
            <a:spAutoFit/>
          </a:bodyPr>
          <a:lstStyle/>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10:00am – 10:30am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11:15am 		Hands On DSE Cassandra, Data Modeling &amp; Architecture</a:t>
            </a:r>
          </a:p>
          <a:p>
            <a:pPr>
              <a:lnSpc>
                <a:spcPct val="90000"/>
              </a:lnSpc>
            </a:pPr>
            <a:endParaRPr lang="en-US" sz="1600" dirty="0" smtClean="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11:15am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11:45am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&amp; Hand On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11:45am – 12:00noon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r>
              <a:rPr lang="en-US" sz="1600" dirty="0">
                <a:solidFill>
                  <a:schemeClr val="tx1">
                    <a:lumMod val="75000"/>
                    <a:lumOff val="25000"/>
                  </a:schemeClr>
                </a:solidFill>
                <a:latin typeface="Helvetica Neue"/>
                <a:cs typeface="Helvetica Neue"/>
              </a:rPr>
              <a:t> </a:t>
            </a:r>
          </a:p>
          <a:p>
            <a:pPr>
              <a:lnSpc>
                <a:spcPct val="90000"/>
              </a:lnSpc>
            </a:pPr>
            <a:r>
              <a:rPr lang="en-US" sz="1600" dirty="0" smtClean="0">
                <a:solidFill>
                  <a:schemeClr val="tx1">
                    <a:lumMod val="75000"/>
                    <a:lumOff val="25000"/>
                  </a:schemeClr>
                </a:solidFill>
                <a:latin typeface="Helvetica Neue"/>
                <a:cs typeface="Helvetica Neue"/>
              </a:rPr>
              <a:t>		</a:t>
            </a:r>
          </a:p>
          <a:p>
            <a:pPr>
              <a:lnSpc>
                <a:spcPct val="90000"/>
              </a:lnSpc>
            </a:pP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p>
          <a:p>
            <a:pPr>
              <a:lnSpc>
                <a:spcPct val="90000"/>
              </a:lnSpc>
            </a:pP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Wrap </a:t>
            </a:r>
            <a:r>
              <a:rPr lang="en-US" sz="1600" dirty="0">
                <a:solidFill>
                  <a:schemeClr val="tx1">
                    <a:lumMod val="75000"/>
                    <a:lumOff val="25000"/>
                  </a:schemeClr>
                </a:solidFill>
                <a:latin typeface="Helvetica Neue"/>
                <a:cs typeface="Helvetica Neue"/>
              </a:rPr>
              <a:t>up and </a:t>
            </a:r>
            <a:r>
              <a:rPr lang="en-US" sz="1600" dirty="0" smtClean="0">
                <a:solidFill>
                  <a:schemeClr val="tx1">
                    <a:lumMod val="75000"/>
                    <a:lumOff val="25000"/>
                  </a:schemeClr>
                </a:solidFill>
                <a:latin typeface="Helvetica Neue"/>
                <a:cs typeface="Helvetica Neue"/>
              </a:rPr>
              <a:t>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Partition </a:t>
            </a:r>
            <a:r>
              <a:rPr lang="en-US" dirty="0" smtClean="0"/>
              <a:t>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24</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25</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26</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28</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30</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32</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36</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err="1">
                <a:latin typeface="Arial"/>
                <a:cs typeface="Arial"/>
                <a:sym typeface="Courier" charset="0"/>
              </a:rPr>
              <a:t>rreffner@datastax.com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err="1">
                <a:latin typeface="Arial"/>
                <a:cs typeface="Arial"/>
                <a:sym typeface="Courier" charset="0"/>
              </a:rPr>
              <a:t>rreffner</a:t>
            </a:r>
            <a:r>
              <a:rPr lang="en-US" sz="1100" dirty="0">
                <a:latin typeface="Arial"/>
                <a:cs typeface="Arial"/>
                <a:sym typeface="Courier" charset="0"/>
              </a:rPr>
              <a:t>', ’</a:t>
            </a:r>
            <a:r>
              <a:rPr lang="en-US" sz="1100" dirty="0" err="1">
                <a:latin typeface="Arial"/>
                <a:cs typeface="Arial"/>
                <a:sym typeface="Courier" charset="0"/>
              </a:rPr>
              <a:t>rreffner@datastax.com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37</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38</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39</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kunalak</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41</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42</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43</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45</a:t>
            </a:fld>
            <a:endParaRPr lang="en-US"/>
          </a:p>
        </p:txBody>
      </p:sp>
    </p:spTree>
    <p:extLst>
      <p:ext uri="{BB962C8B-B14F-4D97-AF65-F5344CB8AC3E}">
        <p14:creationId xmlns:p14="http://schemas.microsoft.com/office/powerpoint/2010/main" val="2985924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smtClean="0"/>
              <a:t>DSE </a:t>
            </a:r>
            <a:r>
              <a:rPr lang="en-US" smtClean="0"/>
              <a:t>Mult</a:t>
            </a:r>
            <a:r>
              <a:rPr lang="en-US" smtClean="0"/>
              <a:t>i-Workload </a:t>
            </a:r>
            <a:r>
              <a:rPr lang="en-US" smtClean="0"/>
              <a:t>Reference </a:t>
            </a:r>
            <a:r>
              <a:rPr lang="en-US" dirty="0" smtClean="0"/>
              <a:t>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46</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47</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48</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49</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55</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56</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57</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58</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59</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61</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62</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63</a:t>
            </a:fld>
            <a:endParaRPr lang="en-US"/>
          </a:p>
        </p:txBody>
      </p:sp>
      <p:sp>
        <p:nvSpPr>
          <p:cNvPr id="7" name="Content Placeholder 6"/>
          <p:cNvSpPr>
            <a:spLocks noGrp="1"/>
          </p:cNvSpPr>
          <p:nvPr>
            <p:ph sz="quarter" idx="1"/>
          </p:nvPr>
        </p:nvSpPr>
        <p:spPr>
          <a:xfrm>
            <a:off x="381000" y="985456"/>
            <a:ext cx="8356600" cy="3703320"/>
          </a:xfrm>
        </p:spPr>
        <p:txBody>
          <a:bodyPr>
            <a:normAutofit/>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kunal.kusoorkar@datastax.com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dirty="0" err="1" smtClean="0">
                <a:solidFill>
                  <a:srgbClr val="007B98"/>
                </a:solidFill>
              </a:rPr>
              <a:t>kunalak</a:t>
            </a:r>
            <a:r>
              <a:rPr lang="en-US" dirty="0" smtClean="0">
                <a:solidFill>
                  <a:srgbClr val="007B98"/>
                </a:solidFill>
              </a:rPr>
              <a:t>/</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29"/>
            <a:ext cx="8229600" cy="1593935"/>
          </a:xfrm>
        </p:spPr>
        <p:txBody>
          <a:bodyPr>
            <a:normAutofit/>
          </a:bodyPr>
          <a:lstStyle/>
          <a:p>
            <a:r>
              <a:rPr lang="en-US" dirty="0" err="1" smtClean="0"/>
              <a:t>Kunal</a:t>
            </a:r>
            <a:r>
              <a:rPr lang="en-US" dirty="0" smtClean="0"/>
              <a:t> </a:t>
            </a:r>
            <a:r>
              <a:rPr lang="en-US" dirty="0" err="1" smtClean="0"/>
              <a:t>Kusoorkar</a:t>
            </a:r>
            <a:endParaRPr lang="en-US" dirty="0"/>
          </a:p>
          <a:p>
            <a:r>
              <a:rPr lang="en-US" dirty="0" smtClean="0"/>
              <a:t>Principal Solutions Engineer</a:t>
            </a:r>
          </a:p>
          <a:p>
            <a:r>
              <a:rPr lang="en-US" dirty="0" err="1" smtClean="0"/>
              <a:t>kunal.kusoorkar@datastax.com</a:t>
            </a:r>
            <a:endParaRPr lang="en-US" dirty="0" smtClean="0"/>
          </a:p>
          <a:p>
            <a:r>
              <a:rPr lang="en-US" dirty="0" smtClean="0"/>
              <a:t>630.251.5609</a:t>
            </a:r>
          </a:p>
          <a:p>
            <a:endParaRPr lang="en-US" dirty="0" smtClean="0"/>
          </a:p>
        </p:txBody>
      </p:sp>
    </p:spTree>
    <p:extLst>
      <p:ext uri="{BB962C8B-B14F-4D97-AF65-F5344CB8AC3E}">
        <p14:creationId xmlns:p14="http://schemas.microsoft.com/office/powerpoint/2010/main" val="8480412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Fillers if extra time</a:t>
            </a:r>
            <a:endParaRPr lang="en-US" dirty="0"/>
          </a:p>
        </p:txBody>
      </p:sp>
      <p:sp>
        <p:nvSpPr>
          <p:cNvPr id="5" name="Content Placeholder 4"/>
          <p:cNvSpPr>
            <a:spLocks noGrp="1"/>
          </p:cNvSpPr>
          <p:nvPr>
            <p:ph sz="quarter" idx="1"/>
          </p:nvPr>
        </p:nvSpPr>
        <p:spPr/>
        <p:txBody>
          <a:bodyPr/>
          <a:lstStyle/>
          <a:p>
            <a:r>
              <a:rPr lang="en-US" dirty="0" smtClean="0"/>
              <a:t>Data model use cases</a:t>
            </a:r>
          </a:p>
          <a:p>
            <a:r>
              <a:rPr lang="en-US" dirty="0" err="1" smtClean="0"/>
              <a:t>OpsCenter</a:t>
            </a:r>
            <a:r>
              <a:rPr lang="en-US" dirty="0" smtClean="0"/>
              <a:t> operations</a:t>
            </a:r>
          </a:p>
          <a:p>
            <a:r>
              <a:rPr lang="en-US" dirty="0" smtClean="0"/>
              <a:t>Code samples of </a:t>
            </a:r>
            <a:r>
              <a:rPr lang="en-US" dirty="0" err="1" smtClean="0"/>
              <a:t>asynch</a:t>
            </a:r>
            <a:r>
              <a:rPr lang="en-US" dirty="0" smtClean="0"/>
              <a:t> prepared queries</a:t>
            </a:r>
          </a:p>
          <a:p>
            <a:r>
              <a:rPr lang="en-US" dirty="0" smtClean="0"/>
              <a:t>Sizing basics</a:t>
            </a:r>
            <a:endParaRPr lang="en-US" dirty="0"/>
          </a:p>
        </p:txBody>
      </p:sp>
    </p:spTree>
    <p:extLst>
      <p:ext uri="{BB962C8B-B14F-4D97-AF65-F5344CB8AC3E}">
        <p14:creationId xmlns:p14="http://schemas.microsoft.com/office/powerpoint/2010/main" val="31848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7</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8</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9</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1789248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57537</TotalTime>
  <Words>3356</Words>
  <Application>Microsoft Macintosh PowerPoint</Application>
  <PresentationFormat>On-screen Show (16:9)</PresentationFormat>
  <Paragraphs>895</Paragraphs>
  <Slides>65</Slides>
  <Notes>26</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宋体</vt:lpstr>
      <vt:lpstr>Arial</vt:lpstr>
      <vt:lpstr>Origin</vt:lpstr>
      <vt:lpstr>Hands On DataStax Enterprise</vt:lpstr>
      <vt:lpstr>Agenda (for the next 2 hours)</vt:lpstr>
      <vt:lpstr>Hands On Setup</vt:lpstr>
      <vt:lpstr>Hands On Setup</vt:lpstr>
      <vt:lpstr>DataStax Enterprise</vt:lpstr>
      <vt:lpstr>How do we handle massive transactional data and never go down? </vt:lpstr>
      <vt:lpstr>Two Massive Trends</vt:lpstr>
      <vt:lpstr>Two Massive Trends</vt:lpstr>
      <vt:lpstr>DataStax Use Cases</vt:lpstr>
      <vt:lpstr>DataStax Enterprise Cassandra</vt:lpstr>
      <vt:lpstr>Why do our customers choose DSE?</vt:lpstr>
      <vt:lpstr>Why do our customers choose DSE?</vt:lpstr>
      <vt:lpstr>DataStax Enterprise Search</vt:lpstr>
      <vt:lpstr>DataStax Enterprise Analytics</vt:lpstr>
      <vt:lpstr>Integrated Multi-Model Platform </vt:lpstr>
      <vt:lpstr>Tooling and Services</vt:lpstr>
      <vt:lpstr>Hands on DSE Cassandra</vt:lpstr>
      <vt:lpstr>Hands On Cassandra Data Model</vt:lpstr>
      <vt:lpstr>The Secret Sauce: PRIMARY KEY</vt:lpstr>
      <vt:lpstr>No Clustering Columns</vt:lpstr>
      <vt:lpstr>Composite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Multi-Workload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lpstr>Fillers if extra time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Kunal Kusoorkar</cp:lastModifiedBy>
  <cp:revision>1722</cp:revision>
  <cp:lastPrinted>2014-04-15T21:40:42Z</cp:lastPrinted>
  <dcterms:created xsi:type="dcterms:W3CDTF">2014-02-06T18:06:16Z</dcterms:created>
  <dcterms:modified xsi:type="dcterms:W3CDTF">2016-03-01T14:00:01Z</dcterms:modified>
</cp:coreProperties>
</file>